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179" autoAdjust="0"/>
    <p:restoredTop sz="94660"/>
  </p:normalViewPr>
  <p:slideViewPr>
    <p:cSldViewPr>
      <p:cViewPr varScale="1">
        <p:scale>
          <a:sx n="87" d="100"/>
          <a:sy n="87" d="100"/>
        </p:scale>
        <p:origin x="-103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00207-1C15-4C31-AE78-8BFD3037FF5B}" type="datetimeFigureOut">
              <a:rPr lang="ru-RU" smtClean="0"/>
              <a:pPr/>
              <a:t>18.12.2011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780FA-CC01-45A9-B130-FF794E7F5F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00207-1C15-4C31-AE78-8BFD3037FF5B}" type="datetimeFigureOut">
              <a:rPr lang="ru-RU" smtClean="0"/>
              <a:pPr/>
              <a:t>18.12.2011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780FA-CC01-45A9-B130-FF794E7F5F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00207-1C15-4C31-AE78-8BFD3037FF5B}" type="datetimeFigureOut">
              <a:rPr lang="ru-RU" smtClean="0"/>
              <a:pPr/>
              <a:t>18.12.2011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780FA-CC01-45A9-B130-FF794E7F5F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00207-1C15-4C31-AE78-8BFD3037FF5B}" type="datetimeFigureOut">
              <a:rPr lang="ru-RU" smtClean="0"/>
              <a:pPr/>
              <a:t>18.12.2011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780FA-CC01-45A9-B130-FF794E7F5F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00207-1C15-4C31-AE78-8BFD3037FF5B}" type="datetimeFigureOut">
              <a:rPr lang="ru-RU" smtClean="0"/>
              <a:pPr/>
              <a:t>18.12.2011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780FA-CC01-45A9-B130-FF794E7F5F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00207-1C15-4C31-AE78-8BFD3037FF5B}" type="datetimeFigureOut">
              <a:rPr lang="ru-RU" smtClean="0"/>
              <a:pPr/>
              <a:t>18.12.2011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780FA-CC01-45A9-B130-FF794E7F5F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00207-1C15-4C31-AE78-8BFD3037FF5B}" type="datetimeFigureOut">
              <a:rPr lang="ru-RU" smtClean="0"/>
              <a:pPr/>
              <a:t>18.12.2011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780FA-CC01-45A9-B130-FF794E7F5F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00207-1C15-4C31-AE78-8BFD3037FF5B}" type="datetimeFigureOut">
              <a:rPr lang="ru-RU" smtClean="0"/>
              <a:pPr/>
              <a:t>18.12.2011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780FA-CC01-45A9-B130-FF794E7F5F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00207-1C15-4C31-AE78-8BFD3037FF5B}" type="datetimeFigureOut">
              <a:rPr lang="ru-RU" smtClean="0"/>
              <a:pPr/>
              <a:t>18.12.2011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780FA-CC01-45A9-B130-FF794E7F5F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00207-1C15-4C31-AE78-8BFD3037FF5B}" type="datetimeFigureOut">
              <a:rPr lang="ru-RU" smtClean="0"/>
              <a:pPr/>
              <a:t>18.12.2011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780FA-CC01-45A9-B130-FF794E7F5F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00207-1C15-4C31-AE78-8BFD3037FF5B}" type="datetimeFigureOut">
              <a:rPr lang="ru-RU" smtClean="0"/>
              <a:pPr/>
              <a:t>18.12.2011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49780FA-CC01-45A9-B130-FF794E7F5FD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7F00207-1C15-4C31-AE78-8BFD3037FF5B}" type="datetimeFigureOut">
              <a:rPr lang="ru-RU" smtClean="0"/>
              <a:pPr/>
              <a:t>18.12.2011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9780FA-CC01-45A9-B130-FF794E7F5FD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1000108"/>
            <a:ext cx="7851648" cy="2986094"/>
          </a:xfrm>
        </p:spPr>
        <p:txBody>
          <a:bodyPr>
            <a:noAutofit/>
          </a:bodyPr>
          <a:lstStyle/>
          <a:p>
            <a:pPr algn="ctr"/>
            <a:r>
              <a:rPr lang="ru-RU" sz="4000" dirty="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Реализация проектной деятельности на уроках физики как средство формирования интереса учащихся к предмету</a:t>
            </a:r>
            <a:endParaRPr lang="ru-RU" sz="4000" dirty="0">
              <a:solidFill>
                <a:schemeClr val="tx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6858000"/>
            <a:ext cx="7854696" cy="175260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План действий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Валентина Владимировна Дронова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Школа № 24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Физика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7 класс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Дальние цели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428868"/>
            <a:ext cx="8229600" cy="3208032"/>
          </a:xfrm>
        </p:spPr>
        <p:txBody>
          <a:bodyPr/>
          <a:lstStyle/>
          <a:p>
            <a:pPr lvl="0">
              <a:buFont typeface="Wingdings" pitchFamily="2" charset="2"/>
              <a:buChar char="v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Подготовить учащихся к успешной сдаче единого государственного экзамена по физике.</a:t>
            </a:r>
          </a:p>
          <a:p>
            <a:pPr lvl="0">
              <a:buFont typeface="Wingdings" pitchFamily="2" charset="2"/>
              <a:buChar char="v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Формирование активной личности</a:t>
            </a:r>
          </a:p>
          <a:p>
            <a:pPr lvl="0">
              <a:buFont typeface="Wingdings" pitchFamily="2" charset="2"/>
              <a:buChar char="v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Развитие критического мышления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Ближние цели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214554"/>
            <a:ext cx="8229600" cy="3493784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Повысить интерес учащихся к физике</a:t>
            </a:r>
          </a:p>
          <a:p>
            <a:pPr lvl="0">
              <a:buFont typeface="Wingdings" pitchFamily="2" charset="2"/>
              <a:buChar char="v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Поощрять проектную деятельность семиклассников, раскрывая ее положительное влияние на рост качественных знаний. 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Подготовить учащихся к участиям в олимпиадах по предмету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29600" cy="714372"/>
          </a:xfrm>
        </p:spPr>
        <p:txBody>
          <a:bodyPr>
            <a:no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Педагогические методы и задачи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000240"/>
            <a:ext cx="8229600" cy="4500594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Ориентирование на приобретение и применение  новых знаний</a:t>
            </a:r>
          </a:p>
          <a:p>
            <a:pPr>
              <a:buFont typeface="Wingdings" pitchFamily="2" charset="2"/>
              <a:buChar char="v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Работа в парах и группах</a:t>
            </a:r>
          </a:p>
          <a:p>
            <a:pPr>
              <a:buFont typeface="Wingdings" pitchFamily="2" charset="2"/>
              <a:buChar char="v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Формирование позитивной самооценки и самоуважения</a:t>
            </a:r>
          </a:p>
          <a:p>
            <a:pPr>
              <a:buFont typeface="Wingdings" pitchFamily="2" charset="2"/>
              <a:buChar char="v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Формирование навыков организации рабочего пространства и использования рабочего времени</a:t>
            </a:r>
          </a:p>
          <a:p>
            <a:pPr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Трудности и решения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Трудности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Отсутствие компьютера в кабинете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Не всем родителям будут понятны новые формы работы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Недостаточное количество лабораторного оборудования для проведения экспериментов</a:t>
            </a:r>
          </a:p>
          <a:p>
            <a:pPr>
              <a:buNone/>
            </a:pPr>
            <a:r>
              <a:rPr lang="ru-RU" dirty="0" smtClean="0"/>
              <a:t>Решения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Использовать школьный компьютерный класс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Подготовить информационное письмо </a:t>
            </a:r>
          </a:p>
          <a:p>
            <a:pPr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Использовать лабораторное оборудование из второго здания школы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Ресурсы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143116"/>
            <a:ext cx="8229600" cy="3493784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Интернет</a:t>
            </a:r>
          </a:p>
          <a:p>
            <a:pPr>
              <a:buFont typeface="Wingdings" pitchFamily="2" charset="2"/>
              <a:buChar char="v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Текстовый редактор, электронные таблицы и мультимедиа</a:t>
            </a:r>
          </a:p>
          <a:p>
            <a:pPr>
              <a:buFont typeface="Wingdings" pitchFamily="2" charset="2"/>
              <a:buChar char="v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Коллеги – единомышленники, экспериментальная группа учителей школы №24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96086"/>
          </a:xfrm>
        </p:spPr>
        <p:txBody>
          <a:bodyPr>
            <a:normAutofit/>
          </a:bodyPr>
          <a:lstStyle/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План - график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928802"/>
            <a:ext cx="8286808" cy="4500594"/>
          </a:xfrm>
        </p:spPr>
        <p:txBody>
          <a:bodyPr numCol="4" spcCol="108000">
            <a:normAutofit fontScale="85000" lnSpcReduction="10000"/>
          </a:bodyPr>
          <a:lstStyle/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Первая четверть </a:t>
            </a:r>
          </a:p>
          <a:p>
            <a:pPr>
              <a:buFont typeface="Wingdings" pitchFamily="2" charset="2"/>
              <a:buChar char="§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Изучение литературы на тему: «проектная деятельность»</a:t>
            </a:r>
          </a:p>
          <a:p>
            <a:pPr>
              <a:buFont typeface="Wingdings" pitchFamily="2" charset="2"/>
              <a:buChar char="§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Знакомство родителей с новыми подходами образования 21века</a:t>
            </a:r>
          </a:p>
          <a:p>
            <a:pPr>
              <a:buFont typeface="Wingdings" pitchFamily="2" charset="2"/>
              <a:buChar char="§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Вторая четверть</a:t>
            </a:r>
          </a:p>
          <a:p>
            <a:pPr>
              <a:buFont typeface="Wingdings" pitchFamily="2" charset="2"/>
              <a:buChar char="§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Формирование групп учащихся для выполнения проекта</a:t>
            </a:r>
          </a:p>
          <a:p>
            <a:pPr>
              <a:buFont typeface="Wingdings" pitchFamily="2" charset="2"/>
              <a:buChar char="§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Подготовительный этап выполнения проекта</a:t>
            </a:r>
          </a:p>
          <a:p>
            <a:pPr>
              <a:buFont typeface="Wingdings" pitchFamily="2" charset="2"/>
              <a:buChar char="§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Третья четверть</a:t>
            </a:r>
          </a:p>
          <a:p>
            <a:pPr>
              <a:buFont typeface="Wingdings" pitchFamily="2" charset="2"/>
              <a:buChar char="§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Технологический этап выполнения проекта</a:t>
            </a:r>
          </a:p>
          <a:p>
            <a:pPr>
              <a:buFont typeface="Wingdings" pitchFamily="2" charset="2"/>
              <a:buChar char="§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Четвертая четверть</a:t>
            </a:r>
          </a:p>
          <a:p>
            <a:pPr>
              <a:buFont typeface="Wingdings" pitchFamily="2" charset="2"/>
              <a:buChar char="§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Заключительный этап выполнения проекта(презентация)</a:t>
            </a:r>
          </a:p>
          <a:p>
            <a:pPr>
              <a:buFont typeface="Wingdings" pitchFamily="2" charset="2"/>
              <a:buChar char="§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4F4F4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54</TotalTime>
  <Words>209</Words>
  <Application>Microsoft Office PowerPoint</Application>
  <PresentationFormat>Экран (4:3)</PresentationFormat>
  <Paragraphs>77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Поток</vt:lpstr>
      <vt:lpstr>Реализация проектной деятельности на уроках физики как средство формирования интереса учащихся к предмету</vt:lpstr>
      <vt:lpstr>План действий</vt:lpstr>
      <vt:lpstr>Дальние цели</vt:lpstr>
      <vt:lpstr>Ближние цели</vt:lpstr>
      <vt:lpstr>Педагогические методы и задачи</vt:lpstr>
      <vt:lpstr>Трудности и решения</vt:lpstr>
      <vt:lpstr>Ресурсы</vt:lpstr>
      <vt:lpstr>План - график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Реализация проектной деятельности на уроках физики как средство формирования интереса учащихся к предмету</dc:title>
  <dc:creator>Admin</dc:creator>
  <cp:lastModifiedBy>Admin</cp:lastModifiedBy>
  <cp:revision>8</cp:revision>
  <dcterms:created xsi:type="dcterms:W3CDTF">2011-12-18T16:26:51Z</dcterms:created>
  <dcterms:modified xsi:type="dcterms:W3CDTF">2011-12-18T17:23:36Z</dcterms:modified>
</cp:coreProperties>
</file>